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69" r:id="rId9"/>
    <p:sldId id="260" r:id="rId10"/>
    <p:sldId id="261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0121-651B-41DF-976C-A619E4E02677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A0EB878-F249-4AE7-9CBC-97AF5BF15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797C-F448-4FD8-929D-9BE141B00EC1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272C-EE91-49AE-A26A-C23BBDBA0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75EA-F6F8-42C0-B00F-B418A9AAE0A4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8E42-1CBC-4434-A4EA-6DB9BE91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AD45-1D09-4D52-B277-2C88FDD4BB51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B568-B1CC-4D7E-AAA5-8733C7F2F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B572-CDB9-41BB-8CB2-37FE44120750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5A6C-0FDF-4F9C-B1E7-BD6741C81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DBD7-A887-4E9E-9331-8359F4E939D7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F0D3-6F8A-445F-A1EC-D64664C49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C869-A0F6-4364-9DE6-FA5021E76F16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1FB9-EE85-4502-8ABF-966704809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969A-756F-49EA-AC93-67576DFF46F0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9346-3199-45E1-AE5C-FEE144DFD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2099-AEC1-4EFB-B88C-C6379E22317B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3412-BA77-4C7E-B73C-640764DF9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027C-3349-4571-9620-0DC9661D632A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020C-08B0-4997-90FF-97E71D675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A04C-0FF0-4048-B497-BD278B65CDFB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F410-A959-4342-95B8-8EAF94742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779272-37AE-4996-9FC9-15BB536199C9}" type="datetimeFigureOut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F9E8491-7451-4635-8FA8-D6465B019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46" r:id="rId7"/>
    <p:sldLayoutId id="2147483747" r:id="rId8"/>
    <p:sldLayoutId id="2147483748" r:id="rId9"/>
    <p:sldLayoutId id="2147483739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527E5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527E56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A8CDD7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C0BEAF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EC5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By: Kendall Warf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   The Victorian Era: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Fashion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93675" y="457200"/>
            <a:ext cx="1219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410200" y="685800"/>
            <a:ext cx="3429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During the early Victorian period hair was generally worn long or caught up in a bun.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By the 1840's, ringlets of curls hung on either side of the head.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 In the 1870's, women drew up the side hair but let it hang in long, loose curls in back. Crimping also became popular in the early 1870's.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Throughout the Victorian period, women wore false hair pieces and extensions, as well as artificial flowers.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Wealthy women boasted encrusted head pieces with diamonds and pearls.</a:t>
            </a:r>
          </a:p>
        </p:txBody>
      </p:sp>
      <p:pic>
        <p:nvPicPr>
          <p:cNvPr id="22531" name="Picture 2" descr="http://karenswhimsy.com/public-domain-images/victorian-hair-styles/images/victorian-hair-style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2275"/>
            <a:ext cx="17843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yourvintagewedding.com/_files/image/Edwardian/edwardian%20era%20hairsty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363" y="2111375"/>
            <a:ext cx="1914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s1.hubimg.com/u/478992_f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275" y="3048000"/>
            <a:ext cx="2362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4141788" y="422275"/>
            <a:ext cx="1697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Hair: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990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219200" y="4572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HATS!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371600" y="1143000"/>
            <a:ext cx="5257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Women during this time were known from their hats.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Women would often use birds to decorate the inside and outside of the hat.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In some cases the entire bird would be used to decorate the hat.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>
              <a:latin typeface="Century Gothic" pitchFamily="34" charset="0"/>
            </a:endParaRPr>
          </a:p>
        </p:txBody>
      </p:sp>
      <p:pic>
        <p:nvPicPr>
          <p:cNvPr id="23556" name="Picture 2" descr="Victorian 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04800"/>
            <a:ext cx="1800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4175125"/>
            <a:ext cx="1828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5450" y="4219575"/>
            <a:ext cx="4286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10668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727200"/>
            <a:ext cx="7315200" cy="201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 Make up was mostly</a:t>
            </a:r>
          </a:p>
          <a:p>
            <a:pPr marL="285750" indent="-285750"/>
            <a:r>
              <a:rPr lang="en-US">
                <a:latin typeface="Century Gothic" pitchFamily="34" charset="0"/>
              </a:rPr>
              <a:t>worn by theater people.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Women in Victorian days </a:t>
            </a:r>
          </a:p>
          <a:p>
            <a:pPr marL="285750" indent="-285750"/>
            <a:r>
              <a:rPr lang="en-US">
                <a:latin typeface="Century Gothic" pitchFamily="34" charset="0"/>
              </a:rPr>
              <a:t>were often very pale;</a:t>
            </a:r>
          </a:p>
          <a:p>
            <a:pPr marL="285750" indent="-285750"/>
            <a:r>
              <a:rPr lang="en-US">
                <a:latin typeface="Century Gothic" pitchFamily="34" charset="0"/>
              </a:rPr>
              <a:t>Occasionally they dared to </a:t>
            </a:r>
          </a:p>
          <a:p>
            <a:pPr marL="285750" indent="-285750"/>
            <a:r>
              <a:rPr lang="en-US">
                <a:latin typeface="Century Gothic" pitchFamily="34" charset="0"/>
              </a:rPr>
              <a:t>wear a smidgen of rouge on</a:t>
            </a:r>
          </a:p>
          <a:p>
            <a:pPr marL="285750" indent="-285750"/>
            <a:r>
              <a:rPr lang="en-US">
                <a:latin typeface="Century Gothic" pitchFamily="34" charset="0"/>
              </a:rPr>
              <a:t>the cheeks.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667125"/>
            <a:ext cx="2133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325438"/>
            <a:ext cx="1695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24125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5438"/>
            <a:ext cx="24749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925888"/>
            <a:ext cx="181927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4"/>
          <p:cNvSpPr txBox="1">
            <a:spLocks noChangeArrowheads="1"/>
          </p:cNvSpPr>
          <p:nvPr/>
        </p:nvSpPr>
        <p:spPr bwMode="auto">
          <a:xfrm>
            <a:off x="1295400" y="838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Make-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981200" y="855663"/>
            <a:ext cx="50292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latin typeface="Century Gothic" pitchFamily="34" charset="0"/>
              </a:rPr>
              <a:t>THE</a:t>
            </a:r>
          </a:p>
          <a:p>
            <a:pPr algn="ctr"/>
            <a:r>
              <a:rPr lang="en-US" sz="9600">
                <a:latin typeface="Century Gothic" pitchFamily="34" charset="0"/>
              </a:rPr>
              <a:t>END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71488"/>
            <a:ext cx="268605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733800"/>
            <a:ext cx="18430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23850"/>
            <a:ext cx="2143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32000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2125" y="4114800"/>
            <a:ext cx="1905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shley110gs.edublogs.org/files/2011/05/Queen_Victoria_29-1whph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30829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45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entury Gothic" pitchFamily="34" charset="0"/>
              </a:rPr>
              <a:t>The Victorian Era: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5334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latin typeface="+mn-lt"/>
              </a:rPr>
              <a:t>The Victorian Era was a time where a powerful woman named Victoria ruled for several decades dominating the political world.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latin typeface="+mn-lt"/>
              </a:rPr>
              <a:t>The era was divided into two parts: the early, which is from 1830-1870 and the late, from 1870-1990.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4038600"/>
            <a:ext cx="296068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0" y="422275"/>
            <a:ext cx="177006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71875"/>
            <a:ext cx="20574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228600" y="436563"/>
            <a:ext cx="12192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31825"/>
            <a:ext cx="7391400" cy="2647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During this time period women had </a:t>
            </a:r>
          </a:p>
          <a:p>
            <a:pPr marL="285750" indent="-285750"/>
            <a:r>
              <a:rPr lang="en-US" sz="2400">
                <a:latin typeface="Century Gothic" pitchFamily="34" charset="0"/>
              </a:rPr>
              <a:t>a magnificent wardrobe full of </a:t>
            </a:r>
          </a:p>
          <a:p>
            <a:pPr marL="285750" indent="-285750"/>
            <a:r>
              <a:rPr lang="en-US" sz="2400">
                <a:latin typeface="Century Gothic" pitchFamily="34" charset="0"/>
              </a:rPr>
              <a:t>spectacular gowns which included: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 lounge gowns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walking out dresses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evening or ballroom gowns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8" y="4083050"/>
            <a:ext cx="29527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49238"/>
            <a:ext cx="16891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108075" y="169863"/>
            <a:ext cx="4648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Dresses: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309938"/>
            <a:ext cx="24368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12850"/>
            <a:ext cx="4572000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The lounge gown was worn by the woman “at home.”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The dress was made in velvet and lace with an overdress of cashmere.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There were also bows on the shoulders of the dress.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1219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143000" y="533400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The Lounge Gown: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57600"/>
            <a:ext cx="2286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037013"/>
            <a:ext cx="20574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33400"/>
            <a:ext cx="1358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803400"/>
            <a:ext cx="16160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38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3513" y="4343400"/>
            <a:ext cx="7315200" cy="228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US" sz="2400">
                <a:latin typeface="Century Gothic" pitchFamily="34" charset="0"/>
              </a:rPr>
              <a:t>Another dress a Victorian woman would be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>
                <a:latin typeface="Century Gothic" pitchFamily="34" charset="0"/>
              </a:rPr>
              <a:t>seen in was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A day dress, also called a </a:t>
            </a:r>
          </a:p>
          <a:p>
            <a:pPr marL="457200" indent="-457200"/>
            <a:r>
              <a:rPr lang="en-US" sz="2400">
                <a:latin typeface="Century Gothic" pitchFamily="34" charset="0"/>
              </a:rPr>
              <a:t>     “walking out” dress.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It consisted of a V-neckline filled with a high ruffle collar.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06463"/>
            <a:ext cx="46482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990600" y="304800"/>
            <a:ext cx="377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Day Dress: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52400" y="457200"/>
            <a:ext cx="1219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7463"/>
            <a:ext cx="7924800" cy="477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 </a:t>
            </a:r>
          </a:p>
          <a:p>
            <a:r>
              <a:rPr lang="en-US" sz="2400">
                <a:latin typeface="Century Gothic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Wealthy women were often seen </a:t>
            </a:r>
          </a:p>
          <a:p>
            <a:r>
              <a:rPr lang="en-US" sz="2400">
                <a:latin typeface="Century Gothic" pitchFamily="34" charset="0"/>
              </a:rPr>
              <a:t>     wearing an evening gown or a </a:t>
            </a:r>
          </a:p>
          <a:p>
            <a:r>
              <a:rPr lang="en-US" sz="2400">
                <a:latin typeface="Century Gothic" pitchFamily="34" charset="0"/>
              </a:rPr>
              <a:t>     ballroom gown. </a:t>
            </a: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The gown was worn to special </a:t>
            </a:r>
          </a:p>
          <a:p>
            <a:r>
              <a:rPr lang="en-US" sz="2400">
                <a:latin typeface="Century Gothic" pitchFamily="34" charset="0"/>
              </a:rPr>
              <a:t>     events. </a:t>
            </a: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The gown sported a low </a:t>
            </a:r>
          </a:p>
          <a:p>
            <a:r>
              <a:rPr lang="en-US" sz="2400">
                <a:latin typeface="Century Gothic" pitchFamily="34" charset="0"/>
              </a:rPr>
              <a:t>     shoulder bodice edged </a:t>
            </a:r>
          </a:p>
          <a:p>
            <a:r>
              <a:rPr lang="en-US" sz="2400">
                <a:latin typeface="Century Gothic" pitchFamily="34" charset="0"/>
              </a:rPr>
              <a:t>     with frill. </a:t>
            </a: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Century Gothic" pitchFamily="34" charset="0"/>
              </a:rPr>
              <a:t>It also had a sleeve </a:t>
            </a:r>
          </a:p>
          <a:p>
            <a:r>
              <a:rPr lang="en-US" sz="2400">
                <a:latin typeface="Century Gothic" pitchFamily="34" charset="0"/>
              </a:rPr>
              <a:t>    that hit the elbow and </a:t>
            </a:r>
          </a:p>
          <a:p>
            <a:r>
              <a:rPr lang="en-US" sz="2400">
                <a:latin typeface="Century Gothic" pitchFamily="34" charset="0"/>
              </a:rPr>
              <a:t>     ended with a ruffle.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775" y="3273425"/>
            <a:ext cx="362743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158750"/>
            <a:ext cx="1981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819650"/>
            <a:ext cx="26209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1143000" y="304800"/>
            <a:ext cx="323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Gothic" pitchFamily="34" charset="0"/>
              </a:rPr>
              <a:t>Ballroom Gown: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1143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925513" y="3810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The Crinoline: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81113" y="1125538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>
                <a:latin typeface="Century Gothic" pitchFamily="34" charset="0"/>
              </a:rPr>
              <a:t>The invention of the crinoline changed the shape of the Victorian woman.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>
                <a:latin typeface="Century Gothic" pitchFamily="34" charset="0"/>
              </a:rPr>
              <a:t>A crinoline was a light dress frame made from steel hoops.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>
                <a:latin typeface="Century Gothic" pitchFamily="34" charset="0"/>
              </a:rPr>
              <a:t>Up to 35 steel springs increased in diameter as they reached the ground.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381625"/>
            <a:ext cx="7467600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DANGER! DANGER!</a:t>
            </a:r>
          </a:p>
          <a:p>
            <a:pPr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During the 1860’s one woman's crinoline caught on fire: she and 2,000 others died from the accident inside the Cathedral.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3028950"/>
            <a:ext cx="2622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2667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6858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14400" y="2286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entury Gothic" pitchFamily="34" charset="0"/>
              </a:rPr>
              <a:t>The Corset: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0" y="1582738"/>
            <a:ext cx="4572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The corset gave a woman a conical form while lifting and supporting the bosom.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It also minimized the waist by producing a curved hour-glass shape.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A corset often laced up the center of the back to achieve tightness. However, there were hooks in the center of the torso to allow easier removal.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Corsets were worn over a cotton chemise, not directly over the skin.</a:t>
            </a:r>
          </a:p>
        </p:txBody>
      </p:sp>
      <p:pic>
        <p:nvPicPr>
          <p:cNvPr id="20484" name="Picture 2" descr="http://ecx.images-amazon.com/images/I/31PhxMbW12L._SL500_AA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1013" y="193675"/>
            <a:ext cx="204152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www.artyoucan.com/blog/wp-content/uploads/2011/05/victorian-cors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4648200"/>
            <a:ext cx="12890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01613" y="457200"/>
            <a:ext cx="1295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F</a:t>
            </a:r>
          </a:p>
          <a:p>
            <a:r>
              <a:rPr lang="en-US" sz="5400">
                <a:latin typeface="Century Gothic" pitchFamily="34" charset="0"/>
              </a:rPr>
              <a:t>A</a:t>
            </a:r>
          </a:p>
          <a:p>
            <a:r>
              <a:rPr lang="en-US" sz="5400">
                <a:latin typeface="Century Gothic" pitchFamily="34" charset="0"/>
              </a:rPr>
              <a:t>S</a:t>
            </a:r>
          </a:p>
          <a:p>
            <a:r>
              <a:rPr lang="en-US" sz="5400">
                <a:latin typeface="Century Gothic" pitchFamily="34" charset="0"/>
              </a:rPr>
              <a:t>H</a:t>
            </a:r>
          </a:p>
          <a:p>
            <a:r>
              <a:rPr lang="en-US" sz="5400">
                <a:latin typeface="Century Gothic" pitchFamily="34" charset="0"/>
              </a:rPr>
              <a:t>I</a:t>
            </a:r>
          </a:p>
          <a:p>
            <a:r>
              <a:rPr lang="en-US" sz="5400">
                <a:latin typeface="Century Gothic" pitchFamily="34" charset="0"/>
              </a:rPr>
              <a:t>O</a:t>
            </a:r>
          </a:p>
          <a:p>
            <a:r>
              <a:rPr lang="en-US" sz="5400">
                <a:latin typeface="Century Gothic" pitchFamily="34" charset="0"/>
              </a:rPr>
              <a:t>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43000" y="3962400"/>
            <a:ext cx="7620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During the Victorian Era bathing suits covered most of the female figure.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The pants were “Turkish” style while the dresses worn over them were made from a heavy flannel fabric; the fabric quickly became water-logged and weighed down the swimmer.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latin typeface="Century Gothic" pitchFamily="34" charset="0"/>
              </a:rPr>
              <a:t>Women typically dressed in black knee-length, puffed-sleeved wool dresses worn over bloomers and trimmed with ribbon and bows.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28600"/>
            <a:ext cx="4762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008813" y="263525"/>
            <a:ext cx="609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T</a:t>
            </a:r>
          </a:p>
          <a:p>
            <a:r>
              <a:rPr lang="en-US" sz="2400" b="1">
                <a:latin typeface="Century Gothic" pitchFamily="34" charset="0"/>
              </a:rPr>
              <a:t>H</a:t>
            </a:r>
          </a:p>
          <a:p>
            <a:r>
              <a:rPr lang="en-US" sz="2400" b="1">
                <a:latin typeface="Century Gothic" pitchFamily="34" charset="0"/>
              </a:rPr>
              <a:t>E</a:t>
            </a: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466013" y="877888"/>
            <a:ext cx="304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B</a:t>
            </a:r>
          </a:p>
          <a:p>
            <a:r>
              <a:rPr lang="en-US" sz="2400" b="1">
                <a:latin typeface="Century Gothic" pitchFamily="34" charset="0"/>
              </a:rPr>
              <a:t>A</a:t>
            </a:r>
          </a:p>
          <a:p>
            <a:r>
              <a:rPr lang="en-US" sz="2400" b="1">
                <a:latin typeface="Century Gothic" pitchFamily="34" charset="0"/>
              </a:rPr>
              <a:t>T</a:t>
            </a:r>
          </a:p>
          <a:p>
            <a:r>
              <a:rPr lang="en-US" sz="2400" b="1">
                <a:latin typeface="Century Gothic" pitchFamily="34" charset="0"/>
              </a:rPr>
              <a:t>H</a:t>
            </a:r>
          </a:p>
          <a:p>
            <a:r>
              <a:rPr lang="en-US" sz="2400" b="1">
                <a:latin typeface="Century Gothic" pitchFamily="34" charset="0"/>
              </a:rPr>
              <a:t>I</a:t>
            </a:r>
          </a:p>
          <a:p>
            <a:r>
              <a:rPr lang="en-US" sz="2400" b="1">
                <a:latin typeface="Century Gothic" pitchFamily="34" charset="0"/>
              </a:rPr>
              <a:t>N</a:t>
            </a:r>
          </a:p>
          <a:p>
            <a:r>
              <a:rPr lang="en-US" sz="2400" b="1">
                <a:latin typeface="Century Gothic" pitchFamily="34" charset="0"/>
              </a:rPr>
              <a:t>G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8024813" y="2255838"/>
            <a:ext cx="409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S</a:t>
            </a:r>
          </a:p>
          <a:p>
            <a:r>
              <a:rPr lang="en-US" sz="2400" b="1">
                <a:latin typeface="Century Gothic" pitchFamily="34" charset="0"/>
              </a:rPr>
              <a:t>U</a:t>
            </a:r>
          </a:p>
          <a:p>
            <a:r>
              <a:rPr lang="en-US" sz="2400" b="1">
                <a:latin typeface="Century Gothic" pitchFamily="34" charset="0"/>
              </a:rPr>
              <a:t>I</a:t>
            </a:r>
          </a:p>
          <a:p>
            <a:r>
              <a:rPr lang="en-US" sz="2400" b="1">
                <a:latin typeface="Century Gothic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221</TotalTime>
  <Words>688</Words>
  <Application>Microsoft Office PowerPoint</Application>
  <PresentationFormat>On-screen Show (4:3)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Century Gothic</vt:lpstr>
      <vt:lpstr>Wingdings</vt:lpstr>
      <vt:lpstr>Apothecary</vt:lpstr>
      <vt:lpstr>    The Victorian Era:     Fashion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 Era     Fashion</dc:title>
  <dc:creator>Kendall</dc:creator>
  <cp:lastModifiedBy>Mary Gulledge</cp:lastModifiedBy>
  <cp:revision>26</cp:revision>
  <dcterms:created xsi:type="dcterms:W3CDTF">2011-11-11T17:12:43Z</dcterms:created>
  <dcterms:modified xsi:type="dcterms:W3CDTF">2015-11-29T20:36:53Z</dcterms:modified>
</cp:coreProperties>
</file>